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4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9/27/12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9/27/12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9/27/12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algn="r" eaLnBrk="1" latinLnBrk="0" hangingPunct="1"/>
            <a:fld id="{9D21D778-B565-4D7E-94D7-64010A445B68}" type="datetimeFigureOut">
              <a:rPr lang="en-US" smtClean="0"/>
              <a:pPr algn="r" eaLnBrk="1" latinLnBrk="0" hangingPunct="1"/>
              <a:t>9/27/12</a:t>
            </a:fld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sz="1600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:mia cothran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Labeling the computer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6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Labeling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" name="Picture 2" descr="DSCN003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8099"/>
            <a:ext cx="9144000" cy="53899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54424" y="5097106"/>
            <a:ext cx="1253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POWER</a:t>
            </a:r>
          </a:p>
          <a:p>
            <a:r>
              <a:rPr lang="en-US" dirty="0" smtClean="0"/>
              <a:t>SUPPLY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83390" y="5222221"/>
            <a:ext cx="3034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MOTHER  BOARD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5400000">
            <a:off x="357808" y="4857867"/>
            <a:ext cx="23193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AUDIO AN D SOUND 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SOCKET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1034" y="2358855"/>
            <a:ext cx="1402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CD DRIVE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96781" y="3513539"/>
            <a:ext cx="1204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CPU INSIDE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17471" y="2078432"/>
            <a:ext cx="1790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Hard drive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3843160" y="4159869"/>
            <a:ext cx="708377" cy="556933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890690" y="3216621"/>
            <a:ext cx="1946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Memory card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Up Arrow 18"/>
          <p:cNvSpPr/>
          <p:nvPr/>
        </p:nvSpPr>
        <p:spPr>
          <a:xfrm>
            <a:off x="2343060" y="3283054"/>
            <a:ext cx="493951" cy="460967"/>
          </a:xfrm>
          <a:prstGeom prst="up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1899467" y="5165885"/>
            <a:ext cx="822960" cy="296011"/>
          </a:xfrm>
          <a:prstGeom prst="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610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12</TotalTime>
  <Words>25</Words>
  <Application>Microsoft Macintosh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Civic</vt:lpstr>
      <vt:lpstr>Labeling the computer</vt:lpstr>
      <vt:lpstr>Labeling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Labeling the computer</dc:title>
  <dc:creator>mia maria cothran [myp2]</dc:creator>
  <cp:lastModifiedBy>mia maria cothran [myp2]</cp:lastModifiedBy>
  <cp:revision>2</cp:revision>
  <dcterms:created xsi:type="dcterms:W3CDTF">2012-09-27T18:46:52Z</dcterms:created>
  <dcterms:modified xsi:type="dcterms:W3CDTF">2012-09-27T18:59:35Z</dcterms:modified>
</cp:coreProperties>
</file>